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9AD9-902E-4F2C-A4E9-3D902CD2C6A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4CEA-0134-435E-9663-112E9F768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1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9AD9-902E-4F2C-A4E9-3D902CD2C6A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4CEA-0134-435E-9663-112E9F768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3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CRM поможет оценить эффективность каждой гривны, вложенной в рекламу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ru-RU"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Статистика по кампаниям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Статистика по источнику/каналу</a:t>
            </a:r>
            <a:endParaRPr lang="en" sz="32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7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Что можно увидеть в самой CRM?</a:t>
            </a:r>
            <a:endParaRPr lang="en" sz="32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Способ №2: cамый простой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Схема движения данных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1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6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-RU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Просто взять, и увеличить ROI в 2 раза...</a:t>
            </a:r>
          </a:p>
          <a:p>
            <a:pPr lvl="0" algn="ctr" rtl="0">
              <a:spcBef>
                <a:spcPts val="0"/>
              </a:spcBef>
              <a:buNone/>
            </a:pPr>
            <a:endParaRPr lang="ru-RU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 чём будем говорить?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Что можно увидеть в самой CRM?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2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Способ №3: cамый крутой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Схема движения данных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Зависимость дохода на посещение от наличия товара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2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Цель построения сквозной аналитики</a:t>
            </a:r>
          </a:p>
          <a:p>
            <a:pPr lvl="0" algn="ctr" rtl="0">
              <a:spcBef>
                <a:spcPts val="0"/>
              </a:spcBef>
              <a:buNone/>
            </a:pPr>
            <a:endParaRPr lang="ru-RU"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грустно во всей этой истории?</a:t>
            </a:r>
          </a:p>
          <a:p>
            <a:pPr lvl="0" rtl="0">
              <a:spcBef>
                <a:spcPts val="0"/>
              </a:spcBef>
              <a:buNone/>
            </a:pPr>
            <a:endParaRPr lang="ru-RU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Всем спасибо! :)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Прежде чем сказать за всё остальное...</a:t>
            </a:r>
          </a:p>
          <a:p>
            <a:pPr lvl="0" algn="ctr" rtl="0">
              <a:spcBef>
                <a:spcPts val="0"/>
              </a:spcBef>
              <a:buNone/>
            </a:pPr>
            <a:endParaRPr lang="ru-RU"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9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Как обычно оценивают эффективность рекламы?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ru-RU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Сквозная аналитика</a:t>
            </a:r>
            <a:r>
              <a:rPr lang="ru-RU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ru-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анализ эффективности рекламы на основе данных о продажах (из CRM).</a:t>
            </a:r>
          </a:p>
          <a:p>
            <a:pPr lvl="0" rtl="0">
              <a:spcBef>
                <a:spcPts val="0"/>
              </a:spcBef>
              <a:buNone/>
            </a:pPr>
            <a:endParaRPr lang="ru-RU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1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Интернет-магазинам проще?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Оптимизация рекламных кампаний без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-RU" sz="24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сквозной аналитики</a:t>
            </a:r>
          </a:p>
          <a:p>
            <a:pPr lvl="0" algn="ctr" rtl="0">
              <a:spcBef>
                <a:spcPts val="0"/>
              </a:spcBef>
              <a:buNone/>
            </a:pPr>
            <a:endParaRPr lang="ru-RU" sz="24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7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Способ №1: cамый дешевый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6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Схема движения данных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4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Как CRM поможет оценить эффективность каждой гривны, вложенной в рекламу </vt:lpstr>
      <vt:lpstr>О чём будем говорить?</vt:lpstr>
      <vt:lpstr>Прежде чем сказать за всё остальное... </vt:lpstr>
      <vt:lpstr>Как обычно оценивают эффективность рекламы?</vt:lpstr>
      <vt:lpstr>Сквозная аналитика — анализ эффективности рекламы на основе данных о продажах (из CRM). </vt:lpstr>
      <vt:lpstr>Интернет-магазинам проще?</vt:lpstr>
      <vt:lpstr>Оптимизация рекламных кампаний без  сквозной аналитики </vt:lpstr>
      <vt:lpstr>Способ №1: cамый дешевый</vt:lpstr>
      <vt:lpstr>Схема движения данных</vt:lpstr>
      <vt:lpstr>Статистика по кампаниям</vt:lpstr>
      <vt:lpstr>Статистика по источнику/каналу</vt:lpstr>
      <vt:lpstr>Презентация PowerPoint</vt:lpstr>
      <vt:lpstr>Что можно увидеть в самой CRM?</vt:lpstr>
      <vt:lpstr>Способ №2: cамый простой</vt:lpstr>
      <vt:lpstr>Схема движения данных</vt:lpstr>
      <vt:lpstr>Презентация PowerPoint</vt:lpstr>
      <vt:lpstr>Презентация PowerPoint</vt:lpstr>
      <vt:lpstr>Презентация PowerPoint</vt:lpstr>
      <vt:lpstr>Просто взять, и увеличить ROI в 2 раза... </vt:lpstr>
      <vt:lpstr>Что можно увидеть в самой CRM?</vt:lpstr>
      <vt:lpstr>Способ №3: cамый крутой</vt:lpstr>
      <vt:lpstr>Схема движения данных</vt:lpstr>
      <vt:lpstr>Презентация PowerPoint</vt:lpstr>
      <vt:lpstr>Презентация PowerPoint</vt:lpstr>
      <vt:lpstr>Зависимость дохода на посещение от наличия товара</vt:lpstr>
      <vt:lpstr>Презентация PowerPoint</vt:lpstr>
      <vt:lpstr>Цель построения сквозной аналитики </vt:lpstr>
      <vt:lpstr>Что грустно во всей этой истории? </vt:lpstr>
      <vt:lpstr>Всем спасибо!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CRM поможет оценить эффективность каждой гривны, вложенной в рекламу </dc:title>
  <dc:creator>Pond</dc:creator>
  <cp:lastModifiedBy>Pond</cp:lastModifiedBy>
  <cp:revision>1</cp:revision>
  <dcterms:created xsi:type="dcterms:W3CDTF">2017-05-24T08:52:43Z</dcterms:created>
  <dcterms:modified xsi:type="dcterms:W3CDTF">2017-05-24T08:52:43Z</dcterms:modified>
</cp:coreProperties>
</file>